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160D-2647-4278-AF7C-631DBE284EA7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48AE0-9025-4779-9FE6-E4F93C4D1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7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7160D-2647-4278-AF7C-631DBE284EA7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48AE0-9025-4779-9FE6-E4F93C4D14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3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2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8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8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1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8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0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7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0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6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5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1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6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7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8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7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27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화면 슬라이드 쇼(4:3)</PresentationFormat>
  <Paragraphs>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Lucida Sans Unicode</vt:lpstr>
      <vt:lpstr>Office 테마</vt:lpstr>
      <vt:lpstr>Game Programming with DirectX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2016-11-22T17:35:32Z</dcterms:created>
  <dcterms:modified xsi:type="dcterms:W3CDTF">2016-11-22T17:35:32Z</dcterms:modified>
</cp:coreProperties>
</file>